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7"/>
    <p:restoredTop sz="81692"/>
  </p:normalViewPr>
  <p:slideViewPr>
    <p:cSldViewPr snapToGrid="0" snapToObjects="1">
      <p:cViewPr varScale="1">
        <p:scale>
          <a:sx n="135" d="100"/>
          <a:sy n="135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-21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</a:t>
            </a:r>
            <a:r>
              <a:rPr lang="en-US"/>
              <a:t>of the same file.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6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3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BF59C-B6AD-DE70-7828-CEAAA11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71" y="1030332"/>
            <a:ext cx="4880029" cy="41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stage</a:t>
            </a:r>
            <a:r>
              <a:rPr lang="en-US" sz="1800" dirty="0">
                <a:latin typeface="Segoe Print" panose="02000800000000000000" pitchFamily="2" charset="0"/>
              </a:rPr>
              <a:t> changes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AFD7C-7E65-2CD4-AFE3-6D219C17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37" y="1328774"/>
            <a:ext cx="4103601" cy="3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5623</TotalTime>
  <Words>1889</Words>
  <Application>Microsoft Macintosh PowerPoint</Application>
  <PresentationFormat>On-screen Show (16:9)</PresentationFormat>
  <Paragraphs>241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3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430</cp:revision>
  <dcterms:created xsi:type="dcterms:W3CDTF">2020-09-29T11:59:10Z</dcterms:created>
  <dcterms:modified xsi:type="dcterms:W3CDTF">2023-01-11T20:46:16Z</dcterms:modified>
</cp:coreProperties>
</file>